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86" r:id="rId20"/>
    <p:sldId id="278" r:id="rId21"/>
    <p:sldId id="283" r:id="rId22"/>
    <p:sldId id="279" r:id="rId23"/>
    <p:sldId id="280" r:id="rId24"/>
    <p:sldId id="281" r:id="rId25"/>
    <p:sldId id="273" r:id="rId26"/>
    <p:sldId id="282" r:id="rId27"/>
    <p:sldId id="284" r:id="rId28"/>
    <p:sldId id="271" r:id="rId29"/>
    <p:sldId id="285" r:id="rId30"/>
    <p:sldId id="258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608" y="-6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2212"/>
            <a:ext cx="9144000" cy="2187001"/>
          </a:xfrm>
        </p:spPr>
        <p:txBody>
          <a:bodyPr>
            <a:normAutofit fontScale="90000"/>
          </a:bodyPr>
          <a:lstStyle/>
          <a:p>
            <a:r>
              <a:rPr lang="ru-RU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«Физическое </a:t>
            </a:r>
            <a:r>
              <a:rPr lang="ru-RU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>детей раннего возраста </a:t>
            </a:r>
            <a:b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>в ходе общеукрепляющих и</a:t>
            </a:r>
            <a:b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> развивающих </a:t>
            </a:r>
            <a:r>
              <a:rPr lang="ru-RU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упражнений с воспитателем</a:t>
            </a:r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и родителями»</a:t>
            </a:r>
            <a:endParaRPr lang="ru-RU" alt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125" y="4380230"/>
            <a:ext cx="7065010" cy="1655445"/>
          </a:xfrm>
        </p:spPr>
        <p:txBody>
          <a:bodyPr>
            <a:normAutofit fontScale="77500" lnSpcReduction="20000"/>
          </a:bodyPr>
          <a:lstStyle/>
          <a:p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Составитель</a:t>
            </a:r>
            <a:r>
              <a:rPr lang="ru-RU" altLang="en-US" sz="1800" b="1" dirty="0">
                <a:latin typeface="Times New Roman" panose="02020603050405020304" charset="0"/>
                <a:cs typeface="Times New Roman" panose="02020603050405020304" charset="0"/>
              </a:rPr>
              <a:t>: Петрова Светлана Михайловна </a:t>
            </a:r>
          </a:p>
          <a:p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воспитатель </a:t>
            </a:r>
            <a:r>
              <a:rPr lang="ru-RU" altLang="en-US" sz="1800" b="1" dirty="0">
                <a:latin typeface="Times New Roman" panose="02020603050405020304" charset="0"/>
                <a:cs typeface="Times New Roman" panose="02020603050405020304" charset="0"/>
              </a:rPr>
              <a:t>первой младшей группы</a:t>
            </a:r>
          </a:p>
          <a:p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МБДОУ </a:t>
            </a:r>
            <a:r>
              <a:rPr lang="ru-RU" altLang="en-US" sz="1800" b="1" dirty="0">
                <a:latin typeface="Times New Roman" panose="02020603050405020304" charset="0"/>
                <a:cs typeface="Times New Roman" panose="02020603050405020304" charset="0"/>
              </a:rPr>
              <a:t>«Детский сад </a:t>
            </a:r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№ 34»,</a:t>
            </a:r>
          </a:p>
          <a:p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1 квалификационная </a:t>
            </a:r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группа</a:t>
            </a:r>
          </a:p>
          <a:p>
            <a:endParaRPr lang="ru-RU" altLang="en-US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800" b="1" dirty="0" smtClean="0">
                <a:latin typeface="Times New Roman" panose="02020603050405020304" charset="0"/>
                <a:cs typeface="Times New Roman" panose="02020603050405020304" charset="0"/>
              </a:rPr>
              <a:t>2023г</a:t>
            </a:r>
            <a:endParaRPr lang="ru-RU" alt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80320" y="655657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ходьба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парами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 учить ходить парами друг за другом, держась за руки в заданном направлении</a:t>
            </a: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41" y="2309432"/>
            <a:ext cx="2827699" cy="375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9" y="2332866"/>
            <a:ext cx="2792432" cy="371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0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24759" y="727701"/>
            <a:ext cx="10058400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2. Упражнения в бросании и катании мяча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развивать кисти рук,  умение прокатывать мяч двумя руками взрослому и друг другу,</a:t>
            </a:r>
            <a:r>
              <a:rPr lang="ru-RU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по ограниченной поверхности, под </a:t>
            </a:r>
            <a:r>
              <a:rPr lang="ru-RU" altLang="en-US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воротиками</a:t>
            </a:r>
            <a:endParaRPr lang="ru-RU" altLang="en-US" sz="2000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lnSpc>
                <a:spcPct val="100000"/>
              </a:lnSpc>
            </a:pP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*катание мяча взрослому / сверстнику и ловля его</a:t>
            </a:r>
          </a:p>
          <a:p>
            <a:pPr>
              <a:lnSpc>
                <a:spcPct val="150000"/>
              </a:lnSpc>
            </a:pP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2943606"/>
            <a:ext cx="3722133" cy="250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22" y="2824154"/>
            <a:ext cx="3441192" cy="258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89" y="2304652"/>
            <a:ext cx="2714924" cy="3619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4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02436" y="1191685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*прокатывание мяча по дорожке / в ворота</a:t>
            </a:r>
          </a:p>
          <a:p>
            <a:pPr algn="ctr">
              <a:lnSpc>
                <a:spcPct val="150000"/>
              </a:lnSpc>
            </a:pP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5" y="2112579"/>
            <a:ext cx="4352373" cy="358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60" y="2112579"/>
            <a:ext cx="4423468" cy="352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82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21302" y="829078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3. Упражнения в лазании, ползании, </a:t>
            </a:r>
            <a:r>
              <a:rPr lang="ru-RU" alt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подлезании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перелезании</a:t>
            </a: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развивать крупные группы мышц,  оказывать положительное влияние на формирование правильной осанки, повышать уровень развития координации движений</a:t>
            </a:r>
          </a:p>
          <a:p>
            <a:pPr lvl="0" algn="just">
              <a:lnSpc>
                <a:spcPct val="100000"/>
              </a:lnSpc>
            </a:pPr>
            <a:r>
              <a:rPr lang="ru-RU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ru-RU" altLang="en-US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подлезание</a:t>
            </a: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 под </a:t>
            </a:r>
            <a:r>
              <a:rPr lang="ru-RU" altLang="en-US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воротики</a:t>
            </a: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 или веревку, приподнятую от пола на 30-35 см.</a:t>
            </a:r>
          </a:p>
          <a:p>
            <a:pPr algn="just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1" y="2817299"/>
            <a:ext cx="4382814" cy="328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69" y="2817299"/>
            <a:ext cx="4382814" cy="328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61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993648" y="702954"/>
            <a:ext cx="9547225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перелезание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через бревно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развивать умение преодолевать препятствия, ориентироваться в пространстве, развивать крупные мышцы туловища.</a:t>
            </a:r>
            <a:endParaRPr lang="ru-RU" altLang="en-US" sz="2000" b="1" i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9" y="2191406"/>
            <a:ext cx="4698124" cy="352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70" y="1781502"/>
            <a:ext cx="3107857" cy="414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60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759079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4.Упражнения в прыжках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укрепление свода стопы, развивать координацию движений, умение ориентироваться в пространстве.</a:t>
            </a:r>
            <a:endParaRPr lang="ru-RU" altLang="en-US" sz="2000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*прыжки вокруг обруча «Зайки»</a:t>
            </a:r>
          </a:p>
          <a:p>
            <a:pPr algn="just">
              <a:lnSpc>
                <a:spcPct val="15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5" y="2297762"/>
            <a:ext cx="3178539" cy="375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2387103"/>
            <a:ext cx="4769174" cy="357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59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759079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*впрыгивание в обруч и выпрыгивание из него</a:t>
            </a:r>
          </a:p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2" y="1392480"/>
            <a:ext cx="3488778" cy="465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90" y="1392480"/>
            <a:ext cx="3488778" cy="465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61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759079"/>
            <a:ext cx="9547225" cy="5216052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5. Упражнения в беге</a:t>
            </a:r>
            <a:endParaRPr lang="en-US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Цель: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укреплять мышечный аппарат,  свод стопы; развивать способность ориентироваться в пространстве, развивать быстроту реакции.</a:t>
            </a:r>
          </a:p>
          <a:p>
            <a:pPr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стайкой за воспитателем в одном направлении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по дорожкам (извилистой или ровной)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между предметами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со сменой направления по сигналу воспитателя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в колонне друг за другом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smtClean="0">
                <a:latin typeface="Times New Roman" panose="02020603050405020304" charset="0"/>
                <a:cs typeface="Times New Roman" panose="02020603050405020304" charset="0"/>
              </a:rPr>
              <a:t>медленный бег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по кругу, взявшись за руки (игра «Карусель»)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*бег на носочках («Как мышки»)</a:t>
            </a:r>
          </a:p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617189"/>
            <a:ext cx="9547225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Физическое воспитание в семье.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Роль семьи бесспорна в физическом развитии детей, так именно в семье закладываются физические качества людей, основы их здоровья.</a:t>
            </a: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Дома родители выполняют различные упражнения по рекомендациям воспитателей для профилактики нарушений осанки, плоскостопия.</a:t>
            </a:r>
          </a:p>
          <a:p>
            <a:pPr algn="just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1" y="2622885"/>
            <a:ext cx="2689058" cy="358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32" y="2622884"/>
            <a:ext cx="2689059" cy="358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7" y="2622885"/>
            <a:ext cx="2680095" cy="358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36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617189"/>
            <a:ext cx="10225146" cy="5440711"/>
          </a:xfrm>
        </p:spPr>
        <p:txBody>
          <a:bodyPr numCol="1">
            <a:normAutofit/>
          </a:bodyPr>
          <a:lstStyle/>
          <a:p>
            <a:pPr algn="just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Повышение компетентности родителей по физическому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раннего возраста.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родителей игровому взаимодействию с детьми, повышение психолого-педагогических знаний родителей, обеспечение психологической комфортности детей и родителей в ДОУ.</a:t>
            </a:r>
          </a:p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702945"/>
            <a:ext cx="9674225" cy="881380"/>
          </a:xfrm>
        </p:spPr>
        <p:txBody>
          <a:bodyPr/>
          <a:lstStyle/>
          <a:p>
            <a:pPr algn="ctr"/>
            <a:r>
              <a:rPr lang="ru-RU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Актуальность</a:t>
            </a:r>
            <a:endParaRPr lang="ru-RU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50950" y="1984375"/>
            <a:ext cx="9547225" cy="41929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Перед педагогами стоит очень важная и актуальная задача – стимулировать желание детей заниматься физическими упражнениями, двигаться и активно играть. Важно вызвать отклик в сердце ребенка на любую физическую активность. Ведь именно в раннем дошкольном возрасте формируются базовые потребности и ценность человека, его культура здоровья и отношение к любым видам двигательной деятельности.</a:t>
            </a: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52454" y="759079"/>
            <a:ext cx="9547225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*Ходьба по наклонной плоскости «Юный альпинист»  - развитие координации движений.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153298"/>
            <a:ext cx="4712295" cy="329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2153298"/>
            <a:ext cx="4948224" cy="329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77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40442" y="625729"/>
            <a:ext cx="9547225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 «Равновесие» - укрепление свода стопы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41" y="2475715"/>
            <a:ext cx="5084064" cy="332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7" y="2475716"/>
            <a:ext cx="3711703" cy="332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4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04672" y="503047"/>
            <a:ext cx="10076688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пражнения для укрепления позвоночника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укрепление мышц ног, спины и рук</a:t>
            </a:r>
            <a:endParaRPr lang="ru-RU" altLang="en-US" sz="2000" b="1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*приседания с вытянутыми руками      *поочередный подъем ног из положения лежа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8" y="2049517"/>
            <a:ext cx="3288298" cy="4037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9" y="2942639"/>
            <a:ext cx="5202620" cy="311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54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749808" y="356743"/>
            <a:ext cx="10076688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*ходьба на носках- укрепление мышц стопы;     *упражнение «Кошка»-развивать гибкость позвоночника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" y="1627632"/>
            <a:ext cx="3140964" cy="4187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4" y="3145536"/>
            <a:ext cx="3840480" cy="288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72" y="1627632"/>
            <a:ext cx="3599688" cy="269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25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711708" y="222232"/>
            <a:ext cx="10527792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*ходьба по канату  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развивать равновесие, координацию движений, тренировка мышц спины, рук, ног, формирование правильной осанки.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Предложить дома пройтись по канату всей семьей</a:t>
            </a: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23" y="1931039"/>
            <a:ext cx="2786775" cy="2090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70" y="2064389"/>
            <a:ext cx="2492491" cy="347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23" y="4205587"/>
            <a:ext cx="2784624" cy="208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98" y="2064389"/>
            <a:ext cx="2686624" cy="347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71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68219" y="663224"/>
            <a:ext cx="9547225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*Подпрыгивание на месте, держась за обе  руки взрослого (совместно с мамой) – укрепление свода стопы, развитие крупных мышц ног, рук, туловища.</a:t>
            </a:r>
          </a:p>
          <a:p>
            <a:pPr algn="just">
              <a:lnSpc>
                <a:spcPct val="15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34" y="1481328"/>
            <a:ext cx="3311919" cy="453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57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749808" y="356743"/>
            <a:ext cx="10076688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ru-RU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упражнение «Лягушка</a:t>
            </a:r>
            <a:r>
              <a:rPr lang="ru-RU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» - развивать координацию движений, укреплять опорно-двигательный аппарат.</a:t>
            </a: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6" y="2418421"/>
            <a:ext cx="4164224" cy="3123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18" y="2418421"/>
            <a:ext cx="4177278" cy="312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68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749808" y="356743"/>
            <a:ext cx="10076688" cy="419290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*упражнение «Цапля» - развивать чувство равновесия, укреплять свод стопы мышц.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86" y="2407058"/>
            <a:ext cx="3511297" cy="2633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20" y="2027376"/>
            <a:ext cx="2751823" cy="3173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0" y="2407058"/>
            <a:ext cx="3523040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27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24407" y="797546"/>
            <a:ext cx="9547225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*лазание по гимнастической стенке высотой не более 1,5 м (совместно с мамой) – развивать навыки лазания приставным шагом.</a:t>
            </a:r>
          </a:p>
          <a:p>
            <a:pPr algn="just">
              <a:lnSpc>
                <a:spcPct val="15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0" y="1554480"/>
            <a:ext cx="3456432" cy="460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1817941"/>
            <a:ext cx="5047488" cy="3467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1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r>
              <a:rPr lang="ru-RU" altLang="en-US" sz="800" b="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066800" y="797546"/>
            <a:ext cx="10058399" cy="4192905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Подведем итоги:</a:t>
            </a: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В ходе работы родителям детей были предложены рекомендации по профилактике нарушений осанки и плоскостопия. Они с большим удовольствием не только потренировались в группе со своими малышами вместе с воспитателем , но и выполняют эти упражнения дома.</a:t>
            </a:r>
          </a:p>
          <a:p>
            <a:pPr>
              <a:lnSpc>
                <a:spcPct val="100000"/>
              </a:lnSpc>
            </a:pPr>
            <a:endParaRPr lang="ru-RU" altLang="en-US" sz="2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9369" y="2143919"/>
            <a:ext cx="1852612" cy="247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305300"/>
            <a:ext cx="2470150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538411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4429121"/>
            <a:ext cx="2460029" cy="186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02" y="2305050"/>
            <a:ext cx="1924303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4" y="3490913"/>
            <a:ext cx="191452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702945"/>
            <a:ext cx="9674225" cy="881380"/>
          </a:xfrm>
        </p:spPr>
        <p:txBody>
          <a:bodyPr/>
          <a:lstStyle/>
          <a:p>
            <a:pPr algn="ctr"/>
            <a:r>
              <a:rPr lang="ru-RU" altLang="en-US" sz="3200" dirty="0" smtClean="0">
                <a:latin typeface="Times New Roman" panose="02020603050405020304" charset="0"/>
                <a:cs typeface="Times New Roman" panose="02020603050405020304" charset="0"/>
              </a:rPr>
              <a:t>Цель:</a:t>
            </a:r>
            <a:endParaRPr lang="ru-RU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2822575" y="1984375"/>
            <a:ext cx="6388100" cy="419290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Формировать двигательные умения и навыки, развивать физические качества детей раннего возраста с привлечением родителей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472" y="2782189"/>
            <a:ext cx="6967728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i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702945"/>
            <a:ext cx="9674225" cy="881380"/>
          </a:xfrm>
        </p:spPr>
        <p:txBody>
          <a:bodyPr/>
          <a:lstStyle/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Задачи: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50950" y="1984375"/>
            <a:ext cx="9547225" cy="419290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Развивать </a:t>
            </a: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активность в выполнении физических упражнений вместе с воспитателем в группе, с родителями дома.</a:t>
            </a:r>
          </a:p>
          <a:p>
            <a:pPr algn="l">
              <a:lnSpc>
                <a:spcPct val="150000"/>
              </a:lnSpc>
            </a:pPr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2. Побуждать детей к эмоциональному отклику и желанию участвовать в игровых упражнениях.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702945"/>
            <a:ext cx="9674225" cy="881380"/>
          </a:xfrm>
        </p:spPr>
        <p:txBody>
          <a:bodyPr/>
          <a:lstStyle/>
          <a:p>
            <a:pPr algn="ctr"/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Основные виды физической активности в 2-3 года: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246583" y="1454569"/>
            <a:ext cx="9547225" cy="419290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1.Упражнения в ходьбе и равновесии:</a:t>
            </a:r>
          </a:p>
          <a:p>
            <a:pPr algn="l"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развивать внимание и ориентировку в пространстве</a:t>
            </a:r>
          </a:p>
          <a:p>
            <a:pPr lvl="0"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charset="0"/>
                <a:cs typeface="Times New Roman" panose="02020603050405020304" charset="0"/>
              </a:rPr>
              <a:t>*ходьба стайкой за воспитателем в одном направлении</a:t>
            </a:r>
            <a:endParaRPr lang="en-US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55" y="2980534"/>
            <a:ext cx="4341989" cy="325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9551" y="474346"/>
            <a:ext cx="540258" cy="45719"/>
          </a:xfrm>
        </p:spPr>
        <p:txBody>
          <a:bodyPr>
            <a:noAutofit/>
          </a:bodyPr>
          <a:lstStyle/>
          <a:p>
            <a:pPr algn="ctr"/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69987" y="624126"/>
            <a:ext cx="9547225" cy="419290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ходьба на носочках в чередовании с обычной ходьбой</a:t>
            </a:r>
            <a:endParaRPr lang="ru-RU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развивать чувство равновесия, умение выполнять действия по сигналу</a:t>
            </a:r>
            <a:endParaRPr lang="ru-RU" altLang="en-US" sz="2000" b="1" i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1984248"/>
            <a:ext cx="5041392" cy="378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6" y="1984248"/>
            <a:ext cx="4962144" cy="384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25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endParaRPr lang="ru-RU" altLang="en-US" sz="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53112" y="639892"/>
            <a:ext cx="9547225" cy="41929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US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ходьба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/бег в 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колонне по одному в сочетании с движением рук («Мы стали самолетами», «Птичками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»)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упражнять в ходьбе/беге в колонне не наталкиваясь друг на друга, выполнять движения по сигналу</a:t>
            </a:r>
            <a:endParaRPr lang="ru-RU" altLang="en-US" sz="2000" b="1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endParaRPr lang="ru-RU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2272114"/>
            <a:ext cx="4886201" cy="365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61" y="2272114"/>
            <a:ext cx="4870931" cy="365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19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96086" y="923671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ходьба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с остановкой на сигнал («Светофор»)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развивать внимание и ориентировку в пространстве.</a:t>
            </a:r>
            <a:endParaRPr lang="ru-RU" altLang="en-US" sz="20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139696"/>
            <a:ext cx="5120640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2139696"/>
            <a:ext cx="4834128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4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" y="420623"/>
            <a:ext cx="1123951" cy="282321"/>
          </a:xfrm>
        </p:spPr>
        <p:txBody>
          <a:bodyPr>
            <a:normAutofit/>
          </a:bodyPr>
          <a:lstStyle/>
          <a:p>
            <a:pPr algn="ctr"/>
            <a:endParaRPr lang="ru-RU" altLang="en-US" sz="8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1196086" y="923671"/>
            <a:ext cx="9547225" cy="4192905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ходьба 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с перешагиванием предметов </a:t>
            </a:r>
          </a:p>
          <a:p>
            <a:pPr>
              <a:lnSpc>
                <a:spcPct val="100000"/>
              </a:lnSpc>
            </a:pPr>
            <a:r>
              <a:rPr lang="ru-RU" altLang="en-US" sz="2000" b="1" i="1" dirty="0" smtClean="0">
                <a:latin typeface="Times New Roman" panose="02020603050405020304" charset="0"/>
                <a:cs typeface="Times New Roman" panose="02020603050405020304" charset="0"/>
              </a:rPr>
              <a:t>Цели:</a:t>
            </a:r>
            <a:r>
              <a:rPr lang="ru-RU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учить во время ходьбы не шаркать ногами, поднимать их, развивать умение перешагивать предметы и при этом не терять равновесия</a:t>
            </a:r>
            <a:endParaRPr lang="ru-RU" altLang="en-US" sz="20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8" y="2218997"/>
            <a:ext cx="4821936" cy="3616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218997"/>
            <a:ext cx="4821936" cy="3616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7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797</Words>
  <Application>Microsoft Office PowerPoint</Application>
  <PresentationFormat>Произвольный</PresentationFormat>
  <Paragraphs>97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«Физическое развитие детей раннего возраста  в ходе общеукрепляющих и  развивающих упражнений с воспитателем и родителями»</vt:lpstr>
      <vt:lpstr>Актуальность</vt:lpstr>
      <vt:lpstr>Цель:</vt:lpstr>
      <vt:lpstr>Задачи:</vt:lpstr>
      <vt:lpstr>Основные виды физической активности в 2-3 года: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Заведующий</dc:creator>
  <cp:lastModifiedBy>Заведующий</cp:lastModifiedBy>
  <cp:revision>85</cp:revision>
  <dcterms:created xsi:type="dcterms:W3CDTF">2023-02-21T05:07:46Z</dcterms:created>
  <dcterms:modified xsi:type="dcterms:W3CDTF">2023-03-22T05:45:09Z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04EBBDAF725B427C9E95493E7483BD46</vt:lpwstr>
  </property>
</Properties>
</file>